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50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1" r:id="rId6"/>
  </p:sldIdLst>
  <p:sldSz cx="9144000" cy="6858000" type="letter"/>
  <p:notesSz cx="10287000" cy="18288000"/>
  <p:embeddedFontLst>
    <p:embeddedFont>
      <p:font typeface="Inter 24pt" panose="02000503000000020004" pitchFamily="2" charset="0"/>
      <p:regular r:id="rId8"/>
      <p:bold r:id="rId9"/>
      <p:italic r:id="rId10"/>
      <p:boldItalic r:id="rId11"/>
    </p:embeddedFont>
    <p:embeddedFont>
      <p:font typeface="Inter 24pt SemiBold" panose="02000503000000020004" pitchFamily="2" charset="0"/>
      <p:bold r:id="rId12"/>
      <p:boldItalic r:id="rId13"/>
    </p:embeddedFont>
    <p:embeddedFont>
      <p:font typeface="Playfair Display Medium" pitchFamily="2" charset="0"/>
      <p:regular r:id="rId14"/>
      <p:italic r:id="rId1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5801" autoAdjust="0"/>
  </p:normalViewPr>
  <p:slideViewPr>
    <p:cSldViewPr snapToGrid="0">
      <p:cViewPr varScale="1">
        <p:scale>
          <a:sx n="150" d="100"/>
          <a:sy n="150" d="100"/>
        </p:scale>
        <p:origin x="2100" y="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5AA149A-7D2D-ADC8-4848-D2FDDC04A1A0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4457700" cy="91757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6A12ED-FBEF-824D-3AE3-8755A289F261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5827708" y="0"/>
            <a:ext cx="4457700" cy="91757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0F0B3DBC-E44A-4E76-8C0A-E7EA1240A1A7}" type="datetime1">
              <a:rPr lang="en-US"/>
              <a:pPr lvl="0"/>
              <a:t>5/15/2026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967A5850-D739-0BD4-8A28-914EDAC08B7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028700" y="2286000"/>
            <a:ext cx="8229600" cy="6172200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1FE7364A-8716-0F7A-5A3B-14671AAC28B7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1028700" y="8801100"/>
            <a:ext cx="8229600" cy="72009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289A81-3E46-45C2-D14A-6A1AC7ED66ED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17372008"/>
            <a:ext cx="4457700" cy="9159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E30C82-CA22-F873-F88D-02A3B62495DD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5827708" y="17372008"/>
            <a:ext cx="4457700" cy="9159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CCC2374B-2306-452C-ADBC-1CB8524DC839}" type="slidenum"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793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51206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672" b="0" i="0" u="none" strike="noStrike" kern="1200" cap="none" spc="0" baseline="0">
        <a:solidFill>
          <a:srgbClr val="000000"/>
        </a:solidFill>
        <a:uFillTx/>
        <a:latin typeface="Calibri"/>
      </a:defRPr>
    </a:lvl1pPr>
    <a:lvl2pPr marL="256030" marR="0" lvl="1" indent="0" algn="l" defTabSz="51206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672" b="0" i="0" u="none" strike="noStrike" kern="1200" cap="none" spc="0" baseline="0">
        <a:solidFill>
          <a:srgbClr val="000000"/>
        </a:solidFill>
        <a:uFillTx/>
        <a:latin typeface="Calibri"/>
      </a:defRPr>
    </a:lvl2pPr>
    <a:lvl3pPr marL="512060" marR="0" lvl="2" indent="0" algn="l" defTabSz="51206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672" b="0" i="0" u="none" strike="noStrike" kern="1200" cap="none" spc="0" baseline="0">
        <a:solidFill>
          <a:srgbClr val="000000"/>
        </a:solidFill>
        <a:uFillTx/>
        <a:latin typeface="Calibri"/>
      </a:defRPr>
    </a:lvl3pPr>
    <a:lvl4pPr marL="768090" marR="0" lvl="3" indent="0" algn="l" defTabSz="51206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672" b="0" i="0" u="none" strike="noStrike" kern="1200" cap="none" spc="0" baseline="0">
        <a:solidFill>
          <a:srgbClr val="000000"/>
        </a:solidFill>
        <a:uFillTx/>
        <a:latin typeface="Calibri"/>
      </a:defRPr>
    </a:lvl4pPr>
    <a:lvl5pPr marL="1024120" marR="0" lvl="4" indent="0" algn="l" defTabSz="51206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672" b="0" i="0" u="none" strike="noStrike" kern="1200" cap="none" spc="0" baseline="0">
        <a:solidFill>
          <a:srgbClr val="000000"/>
        </a:solidFill>
        <a:uFillTx/>
        <a:latin typeface="Calibri"/>
      </a:defRPr>
    </a:lvl5pPr>
    <a:lvl6pPr marL="1280150" algn="l" defTabSz="512060" rtl="0" eaLnBrk="1" latinLnBrk="0" hangingPunct="1">
      <a:defRPr sz="672" kern="1200">
        <a:solidFill>
          <a:schemeClr val="tx1"/>
        </a:solidFill>
        <a:latin typeface="+mn-lt"/>
        <a:ea typeface="+mn-ea"/>
        <a:cs typeface="+mn-cs"/>
      </a:defRPr>
    </a:lvl6pPr>
    <a:lvl7pPr marL="1536180" algn="l" defTabSz="512060" rtl="0" eaLnBrk="1" latinLnBrk="0" hangingPunct="1">
      <a:defRPr sz="672" kern="1200">
        <a:solidFill>
          <a:schemeClr val="tx1"/>
        </a:solidFill>
        <a:latin typeface="+mn-lt"/>
        <a:ea typeface="+mn-ea"/>
        <a:cs typeface="+mn-cs"/>
      </a:defRPr>
    </a:lvl7pPr>
    <a:lvl8pPr marL="1792209" algn="l" defTabSz="512060" rtl="0" eaLnBrk="1" latinLnBrk="0" hangingPunct="1">
      <a:defRPr sz="672" kern="1200">
        <a:solidFill>
          <a:schemeClr val="tx1"/>
        </a:solidFill>
        <a:latin typeface="+mn-lt"/>
        <a:ea typeface="+mn-ea"/>
        <a:cs typeface="+mn-cs"/>
      </a:defRPr>
    </a:lvl8pPr>
    <a:lvl9pPr marL="2048240" algn="l" defTabSz="512060" rtl="0" eaLnBrk="1" latinLnBrk="0" hangingPunct="1">
      <a:defRPr sz="67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A5CD16-8130-CC22-AA1D-5C8A4BF3C3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28700" y="2286000"/>
            <a:ext cx="8229600" cy="61722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C3FC09-7197-46B3-13C4-7CF998B85F1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B2F5BC-B1E2-B921-9DE2-19D284567D5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106A05A0-802D-4F90-96EA-54BBBE4C6997}" type="slidenum"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1A9E745-9551-D68C-D101-B329BD0F93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28700" y="2286000"/>
            <a:ext cx="8229600" cy="61722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B747F54-D9CE-E5C6-DF46-FE17437C492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2E8C70-6BC4-2EC2-3C27-CEE7EEB1576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78484EF6-B30A-48EE-9950-6154F6AE6CFD}" type="slidenum"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379D08-C588-D086-FD54-672461A017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28700" y="2286000"/>
            <a:ext cx="8229600" cy="61722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A36C69-8BFF-9B5C-134E-C7AC9119965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320126-17E2-6AE0-6B1F-0BA094F5E6A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801E06BB-20C2-4B3E-B54E-FAEFEF5DF219}" type="slidenum"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3C9723-123C-6C04-BED6-B2F4EEB6F7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28700" y="2286000"/>
            <a:ext cx="8229600" cy="61722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E2F45F-2C9D-1440-632B-B86D0EA8479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95A7F3-098A-D903-3451-711488E908A9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C730E072-6996-4CFF-A48F-6D44F9E67485}" type="slidenum"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95AD48-EE49-313B-B6B3-F66EA4DAB9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28700" y="2286000"/>
            <a:ext cx="8229600" cy="61722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BBDDF8-12C3-076C-023C-B042C1912F4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F61568-600F-6525-16FF-2ECDB9EC0FBF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4847F3FF-9B0A-4013-8AC5-A437E59375D5}" type="slidenum"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385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85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46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319282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559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530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2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5/15/2026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792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5/15/2026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679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5/15/2026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013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8682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9604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761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7FCFEDFC-940A-EBE0-0C4E-B5A66B0D7377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82D5B"/>
          </a:solidFill>
          <a:ln w="12701" cap="flat">
            <a:solidFill>
              <a:srgbClr val="FFFFFF"/>
            </a:solidFill>
            <a:prstDash val="solid"/>
            <a:miter/>
          </a:ln>
        </p:spPr>
        <p:txBody>
          <a:bodyPr lIns="0" tIns="0" rIns="0" bIns="0"/>
          <a:lstStyle/>
          <a:p>
            <a:endParaRPr lang="en-US" sz="504" dirty="0"/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D3282D54-CD9F-433C-99C7-DC1EEE874CF8}"/>
              </a:ext>
            </a:extLst>
          </p:cNvPr>
          <p:cNvSpPr/>
          <p:nvPr/>
        </p:nvSpPr>
        <p:spPr>
          <a:xfrm>
            <a:off x="3273552" y="5718810"/>
            <a:ext cx="2606040" cy="21945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1" compatLnSpc="1">
            <a:noAutofit/>
          </a:bodyPr>
          <a:lstStyle/>
          <a:p>
            <a:pPr algn="ctr"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 kern="0" spc="-96" dirty="0">
                <a:solidFill>
                  <a:srgbClr val="F5F5F5"/>
                </a:solidFill>
                <a:latin typeface="Inter 24pt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Author Name</a:t>
            </a:r>
            <a:endParaRPr lang="en-US" sz="1350" dirty="0">
              <a:solidFill>
                <a:srgbClr val="000000"/>
              </a:solidFill>
              <a:latin typeface="Inter 24pt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58CB924-539A-9A1A-D6C4-149D9498229F}"/>
              </a:ext>
            </a:extLst>
          </p:cNvPr>
          <p:cNvSpPr/>
          <p:nvPr/>
        </p:nvSpPr>
        <p:spPr>
          <a:xfrm>
            <a:off x="3273552" y="6029706"/>
            <a:ext cx="2606040" cy="146304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1" compatLnSpc="1">
            <a:noAutofit/>
          </a:bodyPr>
          <a:lstStyle/>
          <a:p>
            <a:pPr algn="ctr"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900" dirty="0">
                <a:solidFill>
                  <a:srgbClr val="E7E3D9"/>
                </a:solidFill>
                <a:latin typeface="Inter 24pt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Author Role</a:t>
            </a:r>
            <a:endParaRPr lang="en-US" sz="900" dirty="0">
              <a:solidFill>
                <a:srgbClr val="000000"/>
              </a:solidFill>
              <a:latin typeface="Inter 24pt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1F453FD1-D6C0-AE85-9829-86BC1C53C289}"/>
              </a:ext>
            </a:extLst>
          </p:cNvPr>
          <p:cNvSpPr/>
          <p:nvPr/>
        </p:nvSpPr>
        <p:spPr>
          <a:xfrm>
            <a:off x="1069848" y="3038094"/>
            <a:ext cx="7004304" cy="101955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1" compatLnSpc="1">
            <a:noAutofit/>
          </a:bodyPr>
          <a:lstStyle/>
          <a:p>
            <a:pPr algn="ctr"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700" b="1" kern="0" spc="-73" dirty="0">
                <a:solidFill>
                  <a:srgbClr val="F5F5F5"/>
                </a:solidFill>
                <a:latin typeface="Inter 24pt SemiBold" panose="02000503000000020004" pitchFamily="2" charset="0"/>
                <a:ea typeface="Inter 24pt SemiBold" panose="02000503000000020004" pitchFamily="2" charset="0"/>
                <a:cs typeface="Inter" panose="02000503000000020004" pitchFamily="2" charset="0"/>
              </a:rPr>
              <a:t>This is where the</a:t>
            </a:r>
            <a:endParaRPr lang="en-US" sz="4700" dirty="0">
              <a:solidFill>
                <a:srgbClr val="000000"/>
              </a:solidFill>
              <a:latin typeface="Inter 24pt SemiBold" panose="02000503000000020004" pitchFamily="2" charset="0"/>
              <a:ea typeface="Inter 24pt SemiBold" panose="02000503000000020004" pitchFamily="2" charset="0"/>
              <a:cs typeface="Inter" panose="02000503000000020004" pitchFamily="2" charset="0"/>
            </a:endParaRPr>
          </a:p>
          <a:p>
            <a:pPr algn="ctr"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700" b="1" i="1" kern="0" spc="-73" dirty="0">
                <a:solidFill>
                  <a:srgbClr val="F5F5F5"/>
                </a:solidFill>
                <a:latin typeface="Playfair Display Medium" pitchFamily="2" charset="0"/>
                <a:ea typeface="Inter 24pt SemiBold" panose="02000503000000020004" pitchFamily="2" charset="0"/>
                <a:cs typeface="Playfair 12pt" pitchFamily="2" charset="0"/>
              </a:rPr>
              <a:t>title goes</a:t>
            </a:r>
            <a:endParaRPr lang="en-US" sz="4700" i="1" dirty="0">
              <a:solidFill>
                <a:srgbClr val="000000"/>
              </a:solidFill>
              <a:latin typeface="Playfair Display Medium" pitchFamily="2" charset="0"/>
              <a:ea typeface="Inter 24pt SemiBold" panose="02000503000000020004" pitchFamily="2" charset="0"/>
              <a:cs typeface="Playfair 12pt" pitchFamily="2" charset="0"/>
            </a:endParaRPr>
          </a:p>
        </p:txBody>
      </p:sp>
      <p:pic>
        <p:nvPicPr>
          <p:cNvPr id="6" name="Image 0" descr="preencoded.png">
            <a:extLst>
              <a:ext uri="{FF2B5EF4-FFF2-40B4-BE49-F238E27FC236}">
                <a16:creationId xmlns:a16="http://schemas.microsoft.com/office/drawing/2014/main" id="{318CF8C7-68E7-D8C1-457F-232E2EB463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0188" y="686562"/>
            <a:ext cx="1568196" cy="690372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E741228A-598A-B687-59BB-A80984D004BF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5F5F5"/>
          </a:solidFill>
          <a:ln w="12701" cap="flat">
            <a:solidFill>
              <a:srgbClr val="FFFFFF"/>
            </a:solidFill>
            <a:prstDash val="solid"/>
            <a:miter/>
          </a:ln>
        </p:spPr>
        <p:txBody>
          <a:bodyPr lIns="0" tIns="0" rIns="0" bIns="0"/>
          <a:lstStyle/>
          <a:p>
            <a:endParaRPr lang="en-US" sz="504"/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577CDF96-435D-6408-07D2-CF9BA5FDE7B1}"/>
              </a:ext>
            </a:extLst>
          </p:cNvPr>
          <p:cNvSpPr/>
          <p:nvPr/>
        </p:nvSpPr>
        <p:spPr>
          <a:xfrm>
            <a:off x="475488" y="686562"/>
            <a:ext cx="1581912" cy="324612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550" b="1" kern="0" spc="-96" dirty="0">
                <a:solidFill>
                  <a:srgbClr val="082D5B"/>
                </a:solidFill>
                <a:latin typeface="Inter 24pt" panose="02000503000000020004" pitchFamily="2" charset="0"/>
                <a:ea typeface="Inter 24pt" panose="02000503000000020004" pitchFamily="2" charset="0"/>
                <a:cs typeface="Arial" panose="020B0604020202020204" pitchFamily="34" charset="0"/>
              </a:rPr>
              <a:t>Agenda</a:t>
            </a:r>
            <a:endParaRPr lang="en-US" sz="3550" dirty="0">
              <a:solidFill>
                <a:srgbClr val="000000"/>
              </a:solidFill>
              <a:latin typeface="Inter 24pt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AEC52DD7-29BD-C3D8-97D1-0F7C2FC2E3D7}"/>
              </a:ext>
            </a:extLst>
          </p:cNvPr>
          <p:cNvSpPr/>
          <p:nvPr/>
        </p:nvSpPr>
        <p:spPr>
          <a:xfrm>
            <a:off x="4705096" y="686562"/>
            <a:ext cx="109728" cy="21945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 kern="0" spc="-96" dirty="0">
                <a:solidFill>
                  <a:srgbClr val="0E6EE5"/>
                </a:solidFill>
                <a:latin typeface="Inter 24pt" panose="02000503000000020004" pitchFamily="2" charset="0"/>
                <a:ea typeface="Inter 24pt" panose="02000503000000020004" pitchFamily="2" charset="0"/>
                <a:cs typeface="Arial" pitchFamily="34"/>
              </a:rPr>
              <a:t>#</a:t>
            </a:r>
            <a:endParaRPr lang="en-US" sz="135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CA49A803-F586-57FF-5AAE-1D33C2249FBF}"/>
              </a:ext>
            </a:extLst>
          </p:cNvPr>
          <p:cNvSpPr/>
          <p:nvPr/>
        </p:nvSpPr>
        <p:spPr>
          <a:xfrm>
            <a:off x="4705096" y="1134618"/>
            <a:ext cx="109728" cy="21945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 kern="0" spc="-96" dirty="0">
                <a:solidFill>
                  <a:srgbClr val="0E6EE5"/>
                </a:solidFill>
                <a:latin typeface="Inter 24pt" panose="02000503000000020004" pitchFamily="2" charset="0"/>
                <a:ea typeface="Inter 24pt" panose="02000503000000020004" pitchFamily="2" charset="0"/>
                <a:cs typeface="Arial" pitchFamily="34"/>
              </a:rPr>
              <a:t>#</a:t>
            </a:r>
            <a:endParaRPr lang="en-US" sz="135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A946B28F-8ECC-2F79-EBA7-5137F4FEDC27}"/>
              </a:ext>
            </a:extLst>
          </p:cNvPr>
          <p:cNvSpPr/>
          <p:nvPr/>
        </p:nvSpPr>
        <p:spPr>
          <a:xfrm>
            <a:off x="4705096" y="1582674"/>
            <a:ext cx="109728" cy="21945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 kern="0" spc="-96" dirty="0">
                <a:solidFill>
                  <a:srgbClr val="0E6EE5"/>
                </a:solidFill>
                <a:latin typeface="Inter 24pt" panose="02000503000000020004" pitchFamily="2" charset="0"/>
                <a:ea typeface="Inter 24pt" panose="02000503000000020004" pitchFamily="2" charset="0"/>
                <a:cs typeface="Arial" pitchFamily="34"/>
              </a:rPr>
              <a:t>#</a:t>
            </a:r>
            <a:endParaRPr lang="en-US" sz="135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Text 5">
            <a:extLst>
              <a:ext uri="{FF2B5EF4-FFF2-40B4-BE49-F238E27FC236}">
                <a16:creationId xmlns:a16="http://schemas.microsoft.com/office/drawing/2014/main" id="{E0AE5882-4933-9EFA-9F29-C66303FD6FEE}"/>
              </a:ext>
            </a:extLst>
          </p:cNvPr>
          <p:cNvSpPr/>
          <p:nvPr/>
        </p:nvSpPr>
        <p:spPr>
          <a:xfrm>
            <a:off x="4705096" y="2030730"/>
            <a:ext cx="109728" cy="21945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 kern="0" spc="-96" dirty="0">
                <a:solidFill>
                  <a:srgbClr val="0E6EE5"/>
                </a:solidFill>
                <a:latin typeface="Inter 24pt" panose="02000503000000020004" pitchFamily="2" charset="0"/>
                <a:ea typeface="Inter 24pt" panose="02000503000000020004" pitchFamily="2" charset="0"/>
                <a:cs typeface="Arial" pitchFamily="34"/>
              </a:rPr>
              <a:t>#</a:t>
            </a:r>
            <a:endParaRPr lang="en-US" sz="135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Text 6">
            <a:extLst>
              <a:ext uri="{FF2B5EF4-FFF2-40B4-BE49-F238E27FC236}">
                <a16:creationId xmlns:a16="http://schemas.microsoft.com/office/drawing/2014/main" id="{6D99272F-5BE9-9493-30F8-6F3BA82F7449}"/>
              </a:ext>
            </a:extLst>
          </p:cNvPr>
          <p:cNvSpPr/>
          <p:nvPr/>
        </p:nvSpPr>
        <p:spPr>
          <a:xfrm>
            <a:off x="4705096" y="2478786"/>
            <a:ext cx="109728" cy="21945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 kern="0" spc="-96" dirty="0">
                <a:solidFill>
                  <a:srgbClr val="0E6EE5"/>
                </a:solidFill>
                <a:latin typeface="Inter 24pt" panose="02000503000000020004" pitchFamily="2" charset="0"/>
                <a:ea typeface="Inter 24pt" panose="02000503000000020004" pitchFamily="2" charset="0"/>
                <a:cs typeface="Arial" pitchFamily="34"/>
              </a:rPr>
              <a:t>#</a:t>
            </a:r>
            <a:endParaRPr lang="en-US" sz="135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9B934613-3DDB-A1D7-3EDD-28FB2420874D}"/>
              </a:ext>
            </a:extLst>
          </p:cNvPr>
          <p:cNvSpPr/>
          <p:nvPr/>
        </p:nvSpPr>
        <p:spPr>
          <a:xfrm>
            <a:off x="4705096" y="2926842"/>
            <a:ext cx="109728" cy="21945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 kern="0" spc="-96" dirty="0">
                <a:solidFill>
                  <a:srgbClr val="0E6EE5"/>
                </a:solidFill>
                <a:latin typeface="Inter 24pt" panose="02000503000000020004" pitchFamily="2" charset="0"/>
                <a:ea typeface="Inter 24pt" panose="02000503000000020004" pitchFamily="2" charset="0"/>
                <a:cs typeface="Arial" pitchFamily="34"/>
              </a:rPr>
              <a:t>#</a:t>
            </a:r>
            <a:endParaRPr lang="en-US" sz="135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Text 8">
            <a:extLst>
              <a:ext uri="{FF2B5EF4-FFF2-40B4-BE49-F238E27FC236}">
                <a16:creationId xmlns:a16="http://schemas.microsoft.com/office/drawing/2014/main" id="{F0AA1570-1B15-C5B5-E9F9-BA267FF6EFFA}"/>
              </a:ext>
            </a:extLst>
          </p:cNvPr>
          <p:cNvSpPr/>
          <p:nvPr/>
        </p:nvSpPr>
        <p:spPr>
          <a:xfrm>
            <a:off x="5171440" y="686562"/>
            <a:ext cx="3460496" cy="21945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 kern="0" spc="-96" dirty="0">
                <a:solidFill>
                  <a:srgbClr val="000000"/>
                </a:solidFill>
                <a:latin typeface="Inter 24pt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List</a:t>
            </a:r>
            <a:endParaRPr lang="en-US" sz="1350" dirty="0">
              <a:solidFill>
                <a:srgbClr val="000000"/>
              </a:solidFill>
              <a:latin typeface="Inter 24pt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11" name="Text 9">
            <a:extLst>
              <a:ext uri="{FF2B5EF4-FFF2-40B4-BE49-F238E27FC236}">
                <a16:creationId xmlns:a16="http://schemas.microsoft.com/office/drawing/2014/main" id="{8CE2B57B-F5EB-F0EA-383B-DCEA87DF96A8}"/>
              </a:ext>
            </a:extLst>
          </p:cNvPr>
          <p:cNvSpPr/>
          <p:nvPr/>
        </p:nvSpPr>
        <p:spPr>
          <a:xfrm>
            <a:off x="5171440" y="1134618"/>
            <a:ext cx="3460496" cy="21945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 kern="0" spc="-96" dirty="0">
                <a:solidFill>
                  <a:srgbClr val="000000"/>
                </a:solidFill>
                <a:latin typeface="Inter 24pt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List item</a:t>
            </a:r>
            <a:endParaRPr lang="en-US" sz="1350" dirty="0">
              <a:solidFill>
                <a:srgbClr val="000000"/>
              </a:solidFill>
              <a:latin typeface="Inter 24pt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12" name="Text 10">
            <a:extLst>
              <a:ext uri="{FF2B5EF4-FFF2-40B4-BE49-F238E27FC236}">
                <a16:creationId xmlns:a16="http://schemas.microsoft.com/office/drawing/2014/main" id="{F747A87F-DFF0-8E04-4106-4F9978C5CF60}"/>
              </a:ext>
            </a:extLst>
          </p:cNvPr>
          <p:cNvSpPr/>
          <p:nvPr/>
        </p:nvSpPr>
        <p:spPr>
          <a:xfrm>
            <a:off x="5171440" y="1582674"/>
            <a:ext cx="3460496" cy="21945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 kern="0" spc="-96" dirty="0">
                <a:solidFill>
                  <a:srgbClr val="000000"/>
                </a:solidFill>
                <a:latin typeface="Inter 24pt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List item more text</a:t>
            </a:r>
            <a:endParaRPr lang="en-US" sz="1350" dirty="0">
              <a:solidFill>
                <a:srgbClr val="000000"/>
              </a:solidFill>
              <a:latin typeface="Inter 24pt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13" name="Text 11">
            <a:extLst>
              <a:ext uri="{FF2B5EF4-FFF2-40B4-BE49-F238E27FC236}">
                <a16:creationId xmlns:a16="http://schemas.microsoft.com/office/drawing/2014/main" id="{E7D2B778-204F-35FC-4688-A111FBEF8752}"/>
              </a:ext>
            </a:extLst>
          </p:cNvPr>
          <p:cNvSpPr/>
          <p:nvPr/>
        </p:nvSpPr>
        <p:spPr>
          <a:xfrm>
            <a:off x="5171440" y="2030730"/>
            <a:ext cx="3460496" cy="21945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 kern="0" spc="-96" dirty="0">
                <a:solidFill>
                  <a:srgbClr val="000000"/>
                </a:solidFill>
                <a:latin typeface="Inter 24pt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List item</a:t>
            </a:r>
            <a:endParaRPr lang="en-US" sz="1350" dirty="0">
              <a:solidFill>
                <a:srgbClr val="000000"/>
              </a:solidFill>
              <a:latin typeface="Inter 24pt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14" name="Text 12">
            <a:extLst>
              <a:ext uri="{FF2B5EF4-FFF2-40B4-BE49-F238E27FC236}">
                <a16:creationId xmlns:a16="http://schemas.microsoft.com/office/drawing/2014/main" id="{078BE268-122D-033B-1D0D-5C3465BBE2B3}"/>
              </a:ext>
            </a:extLst>
          </p:cNvPr>
          <p:cNvSpPr/>
          <p:nvPr/>
        </p:nvSpPr>
        <p:spPr>
          <a:xfrm>
            <a:off x="5171440" y="2478786"/>
            <a:ext cx="3460496" cy="21945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 kern="0" spc="-73" dirty="0">
                <a:solidFill>
                  <a:srgbClr val="000000"/>
                </a:solidFill>
                <a:latin typeface="Inter 24pt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List item that is really quite long</a:t>
            </a:r>
            <a:endParaRPr lang="en-US" sz="1350" dirty="0">
              <a:solidFill>
                <a:srgbClr val="000000"/>
              </a:solidFill>
              <a:latin typeface="Inter 24pt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15" name="Text 13">
            <a:extLst>
              <a:ext uri="{FF2B5EF4-FFF2-40B4-BE49-F238E27FC236}">
                <a16:creationId xmlns:a16="http://schemas.microsoft.com/office/drawing/2014/main" id="{C6E6E3A7-2571-0E27-D498-1299D562DC77}"/>
              </a:ext>
            </a:extLst>
          </p:cNvPr>
          <p:cNvSpPr/>
          <p:nvPr/>
        </p:nvSpPr>
        <p:spPr>
          <a:xfrm>
            <a:off x="5171441" y="2926842"/>
            <a:ext cx="3445844" cy="438912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 kern="0" spc="-73" dirty="0">
                <a:solidFill>
                  <a:srgbClr val="000000"/>
                </a:solidFill>
                <a:latin typeface="Inter 24pt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List item that is really quite long and also spans </a:t>
            </a:r>
            <a:br>
              <a:rPr lang="en-US" sz="900" dirty="0">
                <a:solidFill>
                  <a:srgbClr val="000000"/>
                </a:solidFill>
                <a:latin typeface="Inter 24pt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</a:br>
            <a:r>
              <a:rPr lang="en-US" sz="1350" kern="0" spc="-73" dirty="0">
                <a:solidFill>
                  <a:srgbClr val="000000"/>
                </a:solidFill>
                <a:latin typeface="Inter 24pt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two lines for fun</a:t>
            </a:r>
            <a:endParaRPr lang="en-US" sz="1350" dirty="0">
              <a:solidFill>
                <a:srgbClr val="000000"/>
              </a:solidFill>
              <a:latin typeface="Inter 24pt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16" name="Text 14">
            <a:extLst>
              <a:ext uri="{FF2B5EF4-FFF2-40B4-BE49-F238E27FC236}">
                <a16:creationId xmlns:a16="http://schemas.microsoft.com/office/drawing/2014/main" id="{CFE25314-23D0-9117-3C7D-E12857526738}"/>
              </a:ext>
            </a:extLst>
          </p:cNvPr>
          <p:cNvSpPr/>
          <p:nvPr/>
        </p:nvSpPr>
        <p:spPr>
          <a:xfrm>
            <a:off x="475488" y="6057138"/>
            <a:ext cx="1773936" cy="11430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750" b="1" kern="0" spc="64" dirty="0">
                <a:solidFill>
                  <a:srgbClr val="082D5B"/>
                </a:solidFill>
                <a:latin typeface="Inter 24pt" panose="02000503000000020004" pitchFamily="2" charset="0"/>
                <a:ea typeface="Inter 24pt" panose="02000503000000020004" pitchFamily="2" charset="0"/>
                <a:cs typeface="Arial" pitchFamily="34"/>
              </a:rPr>
              <a:t>PROJECT NAME</a:t>
            </a:r>
            <a:endParaRPr lang="en-US" sz="75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Text 15">
            <a:extLst>
              <a:ext uri="{FF2B5EF4-FFF2-40B4-BE49-F238E27FC236}">
                <a16:creationId xmlns:a16="http://schemas.microsoft.com/office/drawing/2014/main" id="{F8F506EB-9197-5ACE-6ACA-4390B1361D9D}"/>
              </a:ext>
            </a:extLst>
          </p:cNvPr>
          <p:cNvSpPr/>
          <p:nvPr/>
        </p:nvSpPr>
        <p:spPr>
          <a:xfrm>
            <a:off x="8586216" y="6057138"/>
            <a:ext cx="45720" cy="11430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algn="r"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750" b="1" kern="0" spc="64" dirty="0">
                <a:solidFill>
                  <a:srgbClr val="000000"/>
                </a:solidFill>
                <a:latin typeface="Inter 24pt" panose="02000503000000020004" pitchFamily="2" charset="0"/>
                <a:cs typeface="Arial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100CDEF7-D914-4021-4F83-5C98C659C6A7}"/>
              </a:ext>
            </a:extLst>
          </p:cNvPr>
          <p:cNvSpPr/>
          <p:nvPr/>
        </p:nvSpPr>
        <p:spPr>
          <a:xfrm>
            <a:off x="-9144" y="-6350"/>
            <a:ext cx="9144000" cy="6870700"/>
          </a:xfrm>
          <a:prstGeom prst="rect">
            <a:avLst/>
          </a:prstGeom>
          <a:solidFill>
            <a:srgbClr val="E9E9E2"/>
          </a:solidFill>
          <a:ln w="12701" cap="flat">
            <a:solidFill>
              <a:srgbClr val="FFFFFF"/>
            </a:solidFill>
            <a:prstDash val="solid"/>
            <a:miter/>
          </a:ln>
        </p:spPr>
        <p:txBody>
          <a:bodyPr lIns="0" tIns="0" rIns="0" bIns="0"/>
          <a:lstStyle/>
          <a:p>
            <a:endParaRPr lang="en-US" sz="504"/>
          </a:p>
        </p:txBody>
      </p:sp>
      <p:sp>
        <p:nvSpPr>
          <p:cNvPr id="3" name="Shape 1">
            <a:extLst>
              <a:ext uri="{FF2B5EF4-FFF2-40B4-BE49-F238E27FC236}">
                <a16:creationId xmlns:a16="http://schemas.microsoft.com/office/drawing/2014/main" id="{B23FA8C8-C7C8-DEC1-9D71-F4AC7164D587}"/>
              </a:ext>
            </a:extLst>
          </p:cNvPr>
          <p:cNvSpPr/>
          <p:nvPr/>
        </p:nvSpPr>
        <p:spPr>
          <a:xfrm>
            <a:off x="4562856" y="-12700"/>
            <a:ext cx="4581144" cy="6870700"/>
          </a:xfrm>
          <a:prstGeom prst="rect">
            <a:avLst/>
          </a:prstGeom>
          <a:solidFill>
            <a:srgbClr val="F5F5F5"/>
          </a:solidFill>
          <a:ln cap="flat">
            <a:noFill/>
            <a:prstDash val="solid"/>
          </a:ln>
        </p:spPr>
        <p:txBody>
          <a:bodyPr lIns="0" tIns="0" rIns="0" bIns="0"/>
          <a:lstStyle/>
          <a:p>
            <a:endParaRPr lang="en-US" sz="504"/>
          </a:p>
        </p:txBody>
      </p:sp>
      <p:sp>
        <p:nvSpPr>
          <p:cNvPr id="5" name="Text 4">
            <a:extLst>
              <a:ext uri="{FF2B5EF4-FFF2-40B4-BE49-F238E27FC236}">
                <a16:creationId xmlns:a16="http://schemas.microsoft.com/office/drawing/2014/main" id="{01AE180F-2695-49AF-3739-0B91E034A7B8}"/>
              </a:ext>
            </a:extLst>
          </p:cNvPr>
          <p:cNvSpPr/>
          <p:nvPr/>
        </p:nvSpPr>
        <p:spPr>
          <a:xfrm rot="16200000">
            <a:off x="3769614" y="3044693"/>
            <a:ext cx="2382012" cy="21945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1" compatLnSpc="1">
            <a:noAutofit/>
          </a:bodyPr>
          <a:lstStyle/>
          <a:p>
            <a:pPr algn="ctr"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 b="1" kern="0" spc="-96" dirty="0">
                <a:solidFill>
                  <a:srgbClr val="082D5B"/>
                </a:solidFill>
                <a:latin typeface="Inter 24pt" panose="02000503000000020004" pitchFamily="2" charset="0"/>
                <a:ea typeface="Inter 24pt" panose="02000503000000020004" pitchFamily="2" charset="0"/>
                <a:cs typeface="Arial" panose="020B0604020202020204" pitchFamily="34" charset="0"/>
              </a:rPr>
              <a:t>Label</a:t>
            </a:r>
            <a:endParaRPr lang="en-US" sz="1350" dirty="0">
              <a:solidFill>
                <a:srgbClr val="000000"/>
              </a:solidFill>
              <a:latin typeface="Inter 24pt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6" name="Shape 5">
            <a:extLst>
              <a:ext uri="{FF2B5EF4-FFF2-40B4-BE49-F238E27FC236}">
                <a16:creationId xmlns:a16="http://schemas.microsoft.com/office/drawing/2014/main" id="{45249F61-AAEE-1FCF-5FAD-20B5A6BE187A}"/>
              </a:ext>
            </a:extLst>
          </p:cNvPr>
          <p:cNvSpPr/>
          <p:nvPr/>
        </p:nvSpPr>
        <p:spPr>
          <a:xfrm>
            <a:off x="5372100" y="1967987"/>
            <a:ext cx="3259836" cy="2382012"/>
          </a:xfrm>
          <a:custGeom>
            <a:avLst>
              <a:gd name="f0" fmla="val 518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lIns="0" tIns="0" rIns="0" bIns="0"/>
          <a:lstStyle/>
          <a:p>
            <a:endParaRPr lang="en-US" sz="504"/>
          </a:p>
        </p:txBody>
      </p:sp>
      <p:pic>
        <p:nvPicPr>
          <p:cNvPr id="7" name="Image 0" descr="preencoded.png">
            <a:extLst>
              <a:ext uri="{FF2B5EF4-FFF2-40B4-BE49-F238E27FC236}">
                <a16:creationId xmlns:a16="http://schemas.microsoft.com/office/drawing/2014/main" id="{52673E70-CE8B-AB63-3D35-4AFDF6D938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2100" y="1967987"/>
            <a:ext cx="699516" cy="238201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Image 1" descr="preencoded.png">
            <a:extLst>
              <a:ext uri="{FF2B5EF4-FFF2-40B4-BE49-F238E27FC236}">
                <a16:creationId xmlns:a16="http://schemas.microsoft.com/office/drawing/2014/main" id="{EC08404C-8201-B491-B07D-BC3AC20DF8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064" y="2731511"/>
            <a:ext cx="699516" cy="161391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Image 2" descr="preencoded.png">
            <a:extLst>
              <a:ext uri="{FF2B5EF4-FFF2-40B4-BE49-F238E27FC236}">
                <a16:creationId xmlns:a16="http://schemas.microsoft.com/office/drawing/2014/main" id="{8BFFC68C-6C36-2509-8107-998241AB4E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7456" y="3161279"/>
            <a:ext cx="699516" cy="118414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" name="Image 3" descr="preencoded.png">
            <a:extLst>
              <a:ext uri="{FF2B5EF4-FFF2-40B4-BE49-F238E27FC236}">
                <a16:creationId xmlns:a16="http://schemas.microsoft.com/office/drawing/2014/main" id="{58410DD2-699F-E8D8-D4D7-2ACEFE9998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2420" y="2182871"/>
            <a:ext cx="699516" cy="2167128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1" name="Text 6">
            <a:extLst>
              <a:ext uri="{FF2B5EF4-FFF2-40B4-BE49-F238E27FC236}">
                <a16:creationId xmlns:a16="http://schemas.microsoft.com/office/drawing/2014/main" id="{D666700D-F126-9339-AA8D-4C7661F2FC00}"/>
              </a:ext>
            </a:extLst>
          </p:cNvPr>
          <p:cNvSpPr/>
          <p:nvPr/>
        </p:nvSpPr>
        <p:spPr>
          <a:xfrm>
            <a:off x="5372100" y="4496303"/>
            <a:ext cx="699516" cy="146304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1" compatLnSpc="1">
            <a:noAutofit/>
          </a:bodyPr>
          <a:lstStyle/>
          <a:p>
            <a:pPr algn="ctr"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900" dirty="0">
                <a:solidFill>
                  <a:srgbClr val="0E6EE5"/>
                </a:solidFill>
                <a:latin typeface="Inter 24pt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Label</a:t>
            </a:r>
            <a:endParaRPr lang="en-US" sz="900" dirty="0">
              <a:solidFill>
                <a:srgbClr val="000000"/>
              </a:solidFill>
              <a:latin typeface="Inter 24pt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12" name="Text 7">
            <a:extLst>
              <a:ext uri="{FF2B5EF4-FFF2-40B4-BE49-F238E27FC236}">
                <a16:creationId xmlns:a16="http://schemas.microsoft.com/office/drawing/2014/main" id="{A6E0C3D8-5967-ED06-B87F-1D65D9551E97}"/>
              </a:ext>
            </a:extLst>
          </p:cNvPr>
          <p:cNvSpPr/>
          <p:nvPr/>
        </p:nvSpPr>
        <p:spPr>
          <a:xfrm>
            <a:off x="6227064" y="4496303"/>
            <a:ext cx="699516" cy="146304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1" compatLnSpc="1">
            <a:noAutofit/>
          </a:bodyPr>
          <a:lstStyle/>
          <a:p>
            <a:pPr algn="ctr"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900" dirty="0">
                <a:solidFill>
                  <a:srgbClr val="0E6EE5"/>
                </a:solidFill>
                <a:latin typeface="Inter 24pt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Label</a:t>
            </a:r>
            <a:endParaRPr lang="en-US" sz="900" dirty="0">
              <a:solidFill>
                <a:srgbClr val="000000"/>
              </a:solidFill>
              <a:latin typeface="Inter 24pt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13" name="Text 8">
            <a:extLst>
              <a:ext uri="{FF2B5EF4-FFF2-40B4-BE49-F238E27FC236}">
                <a16:creationId xmlns:a16="http://schemas.microsoft.com/office/drawing/2014/main" id="{BBB9BECD-5002-524E-20AC-3E20E3D2B936}"/>
              </a:ext>
            </a:extLst>
          </p:cNvPr>
          <p:cNvSpPr/>
          <p:nvPr/>
        </p:nvSpPr>
        <p:spPr>
          <a:xfrm>
            <a:off x="7077456" y="4496303"/>
            <a:ext cx="699516" cy="146304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1" compatLnSpc="1">
            <a:noAutofit/>
          </a:bodyPr>
          <a:lstStyle/>
          <a:p>
            <a:pPr algn="ctr"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900" dirty="0">
                <a:solidFill>
                  <a:srgbClr val="0E6EE5"/>
                </a:solidFill>
                <a:latin typeface="Inter 24pt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Label</a:t>
            </a:r>
            <a:endParaRPr lang="en-US" sz="900" dirty="0">
              <a:solidFill>
                <a:srgbClr val="000000"/>
              </a:solidFill>
              <a:latin typeface="Inter 24pt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14" name="Text 9">
            <a:extLst>
              <a:ext uri="{FF2B5EF4-FFF2-40B4-BE49-F238E27FC236}">
                <a16:creationId xmlns:a16="http://schemas.microsoft.com/office/drawing/2014/main" id="{EAA9D1B1-FB61-4CDC-C985-42BD4419E8F2}"/>
              </a:ext>
            </a:extLst>
          </p:cNvPr>
          <p:cNvSpPr/>
          <p:nvPr/>
        </p:nvSpPr>
        <p:spPr>
          <a:xfrm>
            <a:off x="7932420" y="4496303"/>
            <a:ext cx="699516" cy="146304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1" compatLnSpc="1">
            <a:noAutofit/>
          </a:bodyPr>
          <a:lstStyle/>
          <a:p>
            <a:pPr algn="ctr"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900" dirty="0">
                <a:solidFill>
                  <a:srgbClr val="0E6EE5"/>
                </a:solidFill>
                <a:latin typeface="Inter 24pt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Label</a:t>
            </a:r>
            <a:endParaRPr lang="en-US" sz="900" dirty="0">
              <a:solidFill>
                <a:srgbClr val="000000"/>
              </a:solidFill>
              <a:latin typeface="Inter 24pt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15" name="Text 10">
            <a:extLst>
              <a:ext uri="{FF2B5EF4-FFF2-40B4-BE49-F238E27FC236}">
                <a16:creationId xmlns:a16="http://schemas.microsoft.com/office/drawing/2014/main" id="{1851CE68-E1B3-182C-FE42-01872B2850E4}"/>
              </a:ext>
            </a:extLst>
          </p:cNvPr>
          <p:cNvSpPr/>
          <p:nvPr/>
        </p:nvSpPr>
        <p:spPr>
          <a:xfrm>
            <a:off x="5372100" y="4958075"/>
            <a:ext cx="3259836" cy="21945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1" compatLnSpc="1">
            <a:noAutofit/>
          </a:bodyPr>
          <a:lstStyle/>
          <a:p>
            <a:pPr algn="ctr"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 b="1" kern="0" spc="-96" dirty="0">
                <a:solidFill>
                  <a:srgbClr val="082D5B"/>
                </a:solidFill>
                <a:latin typeface="Inter 24pt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Label</a:t>
            </a:r>
            <a:endParaRPr lang="en-US" sz="1350" dirty="0">
              <a:solidFill>
                <a:srgbClr val="000000"/>
              </a:solidFill>
              <a:latin typeface="Inter 24pt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17" name="Text 12">
            <a:extLst>
              <a:ext uri="{FF2B5EF4-FFF2-40B4-BE49-F238E27FC236}">
                <a16:creationId xmlns:a16="http://schemas.microsoft.com/office/drawing/2014/main" id="{0DEF03BA-D50B-A18B-804E-7F73C77FC1FE}"/>
              </a:ext>
            </a:extLst>
          </p:cNvPr>
          <p:cNvSpPr/>
          <p:nvPr/>
        </p:nvSpPr>
        <p:spPr>
          <a:xfrm>
            <a:off x="8586216" y="6057138"/>
            <a:ext cx="45720" cy="11430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algn="r"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750" b="1" kern="0" spc="64" dirty="0">
                <a:solidFill>
                  <a:srgbClr val="000000"/>
                </a:solidFill>
                <a:latin typeface="Inter 24pt" panose="02000503000000020004" pitchFamily="2" charset="0"/>
                <a:cs typeface="Arial"/>
              </a:rPr>
              <a:t>3</a:t>
            </a:r>
          </a:p>
        </p:txBody>
      </p:sp>
      <p:sp>
        <p:nvSpPr>
          <p:cNvPr id="18" name="TextBox 21">
            <a:extLst>
              <a:ext uri="{FF2B5EF4-FFF2-40B4-BE49-F238E27FC236}">
                <a16:creationId xmlns:a16="http://schemas.microsoft.com/office/drawing/2014/main" id="{3F0FF3DA-2BBF-2BC1-F910-7258A26C05B7}"/>
              </a:ext>
            </a:extLst>
          </p:cNvPr>
          <p:cNvSpPr txBox="1"/>
          <p:nvPr/>
        </p:nvSpPr>
        <p:spPr>
          <a:xfrm>
            <a:off x="474917" y="2637267"/>
            <a:ext cx="3723853" cy="170816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45720" tIns="22860" rIns="45720" bIns="22860" anchor="t" anchorCtr="0" compatLnSpc="1">
            <a:sp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dirty="0">
                <a:solidFill>
                  <a:srgbClr val="082D5B"/>
                </a:solidFill>
                <a:latin typeface="Inter 24pt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Bright and descriptive words, followed by an additional phrase of note. Multiple lines of description, text, or supportive phrasing. Text can flow here in a meaningful way.</a:t>
            </a:r>
            <a:br>
              <a:rPr lang="en-US" sz="1200" dirty="0">
                <a:solidFill>
                  <a:srgbClr val="082D5B"/>
                </a:solidFill>
                <a:latin typeface="Inter 24pt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</a:br>
            <a:br>
              <a:rPr lang="en-US" sz="1200" dirty="0">
                <a:solidFill>
                  <a:srgbClr val="000000"/>
                </a:solidFill>
                <a:latin typeface="Inter 24pt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rgbClr val="082D5B"/>
                </a:solidFill>
                <a:latin typeface="Inter 24pt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Bright and descriptive words, followed by an additional phrase of note. Multiple lines of description, text, or supportive phrasing. Text can flow here in a meaningful way.</a:t>
            </a:r>
            <a:endParaRPr lang="en-US" sz="1200" dirty="0">
              <a:solidFill>
                <a:srgbClr val="000000"/>
              </a:solidFill>
              <a:latin typeface="Inter 24pt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0" name="Text 14">
            <a:extLst>
              <a:ext uri="{FF2B5EF4-FFF2-40B4-BE49-F238E27FC236}">
                <a16:creationId xmlns:a16="http://schemas.microsoft.com/office/drawing/2014/main" id="{E3277E25-417E-5E9C-0C1B-E942CC822B22}"/>
              </a:ext>
            </a:extLst>
          </p:cNvPr>
          <p:cNvSpPr/>
          <p:nvPr/>
        </p:nvSpPr>
        <p:spPr>
          <a:xfrm>
            <a:off x="475488" y="6057138"/>
            <a:ext cx="1773936" cy="11430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750" b="1" kern="0" spc="64" dirty="0">
                <a:solidFill>
                  <a:srgbClr val="082D5B"/>
                </a:solidFill>
                <a:latin typeface="Inter 24pt" panose="02000503000000020004" pitchFamily="2" charset="0"/>
                <a:ea typeface="Inter 24pt" panose="02000503000000020004" pitchFamily="2" charset="0"/>
                <a:cs typeface="Arial" pitchFamily="34"/>
              </a:rPr>
              <a:t>PROJECT NAME</a:t>
            </a:r>
            <a:endParaRPr lang="en-US" sz="75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Text 2">
            <a:extLst>
              <a:ext uri="{FF2B5EF4-FFF2-40B4-BE49-F238E27FC236}">
                <a16:creationId xmlns:a16="http://schemas.microsoft.com/office/drawing/2014/main" id="{7B323E09-EB87-06D2-AD05-2AA57F7648B3}"/>
              </a:ext>
            </a:extLst>
          </p:cNvPr>
          <p:cNvSpPr/>
          <p:nvPr/>
        </p:nvSpPr>
        <p:spPr>
          <a:xfrm>
            <a:off x="475488" y="686562"/>
            <a:ext cx="3543300" cy="324612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550" b="1" kern="0" spc="-96" dirty="0">
                <a:solidFill>
                  <a:srgbClr val="082D5B"/>
                </a:solidFill>
                <a:latin typeface="Inter 24pt" panose="02000503000000020004" pitchFamily="2" charset="0"/>
                <a:ea typeface="Inter 24pt" panose="02000503000000020004" pitchFamily="2" charset="0"/>
                <a:cs typeface="Arial" panose="020B0604020202020204" pitchFamily="34" charset="0"/>
              </a:rPr>
              <a:t>Headline</a:t>
            </a:r>
            <a:endParaRPr lang="en-US" sz="3550" dirty="0">
              <a:solidFill>
                <a:srgbClr val="000000"/>
              </a:solidFill>
              <a:latin typeface="Inter 24pt" panose="02000503000000020004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CEA2DDC8-D65C-9291-F1A4-4525520D4756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5F5F5"/>
          </a:solidFill>
          <a:ln w="12701" cap="flat">
            <a:solidFill>
              <a:srgbClr val="FFFFFF"/>
            </a:solidFill>
            <a:prstDash val="solid"/>
            <a:miter/>
          </a:ln>
        </p:spPr>
        <p:txBody>
          <a:bodyPr lIns="0" tIns="0" rIns="0" bIns="0"/>
          <a:lstStyle/>
          <a:p>
            <a:endParaRPr lang="en-US" sz="504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98246A75-B257-D2DB-67B8-52EE23931E71}"/>
              </a:ext>
            </a:extLst>
          </p:cNvPr>
          <p:cNvSpPr/>
          <p:nvPr/>
        </p:nvSpPr>
        <p:spPr>
          <a:xfrm>
            <a:off x="475488" y="2155222"/>
            <a:ext cx="3927348" cy="256032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b="1" kern="0" spc="-96" dirty="0" err="1">
                <a:solidFill>
                  <a:srgbClr val="0E6EE5"/>
                </a:solidFill>
                <a:latin typeface="Inter 24pt" panose="02000503000000020004" pitchFamily="2" charset="0"/>
                <a:ea typeface="Inter 24pt" panose="02000503000000020004" pitchFamily="2" charset="0"/>
                <a:cs typeface="Arial" panose="020B0604020202020204" pitchFamily="34" charset="0"/>
              </a:rPr>
              <a:t>Subheadline</a:t>
            </a:r>
            <a:endParaRPr lang="en-US" sz="1600" dirty="0">
              <a:solidFill>
                <a:srgbClr val="000000"/>
              </a:solidFill>
              <a:latin typeface="Inter 24pt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5" name="Text 4">
            <a:extLst>
              <a:ext uri="{FF2B5EF4-FFF2-40B4-BE49-F238E27FC236}">
                <a16:creationId xmlns:a16="http://schemas.microsoft.com/office/drawing/2014/main" id="{0EEB7D2B-504F-2019-179A-B12A11371FB4}"/>
              </a:ext>
            </a:extLst>
          </p:cNvPr>
          <p:cNvSpPr/>
          <p:nvPr/>
        </p:nvSpPr>
        <p:spPr>
          <a:xfrm>
            <a:off x="4709160" y="2155222"/>
            <a:ext cx="3931920" cy="256032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b="1" kern="0" spc="-96" dirty="0" err="1">
                <a:solidFill>
                  <a:srgbClr val="0E6EE5"/>
                </a:solidFill>
                <a:latin typeface="Inter 24pt" panose="02000503000000020004" pitchFamily="2" charset="0"/>
                <a:ea typeface="Inter 24pt" panose="02000503000000020004" pitchFamily="2" charset="0"/>
                <a:cs typeface="Arial" panose="020B0604020202020204" pitchFamily="34" charset="0"/>
              </a:rPr>
              <a:t>Subheadline</a:t>
            </a:r>
            <a:endParaRPr lang="en-US" sz="1600" dirty="0">
              <a:solidFill>
                <a:srgbClr val="000000"/>
              </a:solidFill>
              <a:latin typeface="Inter 24pt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6" name="Text 6">
            <a:extLst>
              <a:ext uri="{FF2B5EF4-FFF2-40B4-BE49-F238E27FC236}">
                <a16:creationId xmlns:a16="http://schemas.microsoft.com/office/drawing/2014/main" id="{262FC5CC-5B94-5320-7725-3A9828536DAD}"/>
              </a:ext>
            </a:extLst>
          </p:cNvPr>
          <p:cNvSpPr/>
          <p:nvPr/>
        </p:nvSpPr>
        <p:spPr>
          <a:xfrm>
            <a:off x="475488" y="3572262"/>
            <a:ext cx="3927348" cy="256032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b="1" kern="0" spc="-96" dirty="0" err="1">
                <a:solidFill>
                  <a:srgbClr val="0E6EE5"/>
                </a:solidFill>
                <a:latin typeface="Inter 24pt" panose="02000503000000020004" pitchFamily="2" charset="0"/>
                <a:ea typeface="Inter 24pt" panose="02000503000000020004" pitchFamily="2" charset="0"/>
                <a:cs typeface="Arial" panose="020B0604020202020204" pitchFamily="34" charset="0"/>
              </a:rPr>
              <a:t>Subheadline</a:t>
            </a:r>
            <a:endParaRPr lang="en-US" sz="1600" dirty="0">
              <a:solidFill>
                <a:srgbClr val="000000"/>
              </a:solidFill>
              <a:latin typeface="Inter 24pt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7" name="Text 8">
            <a:extLst>
              <a:ext uri="{FF2B5EF4-FFF2-40B4-BE49-F238E27FC236}">
                <a16:creationId xmlns:a16="http://schemas.microsoft.com/office/drawing/2014/main" id="{124C73FF-6EF9-3FCB-4DFE-B312E7665F02}"/>
              </a:ext>
            </a:extLst>
          </p:cNvPr>
          <p:cNvSpPr/>
          <p:nvPr/>
        </p:nvSpPr>
        <p:spPr>
          <a:xfrm>
            <a:off x="4709160" y="3572262"/>
            <a:ext cx="3927348" cy="256032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b="1" kern="0" spc="-96" dirty="0" err="1">
                <a:solidFill>
                  <a:srgbClr val="0E6EE5"/>
                </a:solidFill>
                <a:latin typeface="Inter 24pt" panose="02000503000000020004" pitchFamily="2" charset="0"/>
                <a:ea typeface="Inter 24pt" panose="02000503000000020004" pitchFamily="2" charset="0"/>
                <a:cs typeface="Arial" panose="020B0604020202020204" pitchFamily="34" charset="0"/>
              </a:rPr>
              <a:t>Subheadline</a:t>
            </a:r>
            <a:endParaRPr lang="en-US" sz="1600" dirty="0">
              <a:solidFill>
                <a:srgbClr val="000000"/>
              </a:solidFill>
              <a:latin typeface="Inter 24pt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9" name="Text 11">
            <a:extLst>
              <a:ext uri="{FF2B5EF4-FFF2-40B4-BE49-F238E27FC236}">
                <a16:creationId xmlns:a16="http://schemas.microsoft.com/office/drawing/2014/main" id="{1A8CE6A8-D7CE-AE1A-7B5A-432F32034153}"/>
              </a:ext>
            </a:extLst>
          </p:cNvPr>
          <p:cNvSpPr/>
          <p:nvPr/>
        </p:nvSpPr>
        <p:spPr>
          <a:xfrm>
            <a:off x="8586216" y="6053882"/>
            <a:ext cx="45720" cy="11430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algn="r"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750" b="1" kern="0" spc="64" dirty="0">
                <a:solidFill>
                  <a:srgbClr val="000000"/>
                </a:solidFill>
                <a:latin typeface="Inter 24pt" panose="02000503000000020004" pitchFamily="2" charset="0"/>
                <a:ea typeface="Inter 24pt" panose="02000503000000020004" pitchFamily="2" charset="0"/>
                <a:cs typeface="Arial" pitchFamily="34"/>
              </a:rPr>
              <a:t>4</a:t>
            </a:r>
            <a:endParaRPr lang="en-US" sz="75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TextBox 13">
            <a:extLst>
              <a:ext uri="{FF2B5EF4-FFF2-40B4-BE49-F238E27FC236}">
                <a16:creationId xmlns:a16="http://schemas.microsoft.com/office/drawing/2014/main" id="{98D9004A-7076-6CF1-BC7A-CD3AC8C49C5D}"/>
              </a:ext>
            </a:extLst>
          </p:cNvPr>
          <p:cNvSpPr txBox="1"/>
          <p:nvPr/>
        </p:nvSpPr>
        <p:spPr>
          <a:xfrm>
            <a:off x="477811" y="2622430"/>
            <a:ext cx="3930233" cy="92333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45720" tIns="22860" rIns="45720" bIns="22860" anchor="t" anchorCtr="0" compatLnSpc="1">
            <a:sp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dirty="0">
                <a:solidFill>
                  <a:srgbClr val="000000"/>
                </a:solidFill>
                <a:latin typeface="Inter 24pt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Bright and descriptive words, followed by an additional phrase of note. Multiple lines of description, text, or supportive phrasing. Text can flow here in a meaningful way. </a:t>
            </a:r>
            <a:endParaRPr lang="en-US" sz="900" dirty="0">
              <a:solidFill>
                <a:srgbClr val="000000"/>
              </a:solidFill>
              <a:latin typeface="Inter 24pt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  <a:p>
            <a:pPr algn="ctr"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900" dirty="0">
              <a:solidFill>
                <a:srgbClr val="000000"/>
              </a:solidFill>
              <a:latin typeface="Inter 24pt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11" name="TextBox 14">
            <a:extLst>
              <a:ext uri="{FF2B5EF4-FFF2-40B4-BE49-F238E27FC236}">
                <a16:creationId xmlns:a16="http://schemas.microsoft.com/office/drawing/2014/main" id="{F1629083-972D-5AFB-245B-3F657BEAF020}"/>
              </a:ext>
            </a:extLst>
          </p:cNvPr>
          <p:cNvSpPr txBox="1"/>
          <p:nvPr/>
        </p:nvSpPr>
        <p:spPr>
          <a:xfrm>
            <a:off x="4712535" y="2622426"/>
            <a:ext cx="3930233" cy="92333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45720" tIns="22860" rIns="45720" bIns="22860" anchor="t" anchorCtr="0" compatLnSpc="1">
            <a:sp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dirty="0">
                <a:solidFill>
                  <a:srgbClr val="000000"/>
                </a:solidFill>
                <a:latin typeface="Inter 24pt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Bright and descriptive words, followed by an additional phrase of note. Multiple lines of description, text, or supportive phrasing. Text can flow here in a meaningful way. </a:t>
            </a:r>
            <a:endParaRPr lang="en-US" sz="900" dirty="0">
              <a:solidFill>
                <a:srgbClr val="000000"/>
              </a:solidFill>
              <a:latin typeface="Inter 24pt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  <a:p>
            <a:pPr algn="ctr"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900" dirty="0">
              <a:solidFill>
                <a:srgbClr val="000000"/>
              </a:solidFill>
              <a:latin typeface="Inter 24pt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12" name="TextBox 15">
            <a:extLst>
              <a:ext uri="{FF2B5EF4-FFF2-40B4-BE49-F238E27FC236}">
                <a16:creationId xmlns:a16="http://schemas.microsoft.com/office/drawing/2014/main" id="{37929C6D-F7A3-3CA1-05C7-9781E3C8210F}"/>
              </a:ext>
            </a:extLst>
          </p:cNvPr>
          <p:cNvSpPr txBox="1"/>
          <p:nvPr/>
        </p:nvSpPr>
        <p:spPr>
          <a:xfrm>
            <a:off x="477811" y="3996109"/>
            <a:ext cx="3930233" cy="92333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45720" tIns="22860" rIns="45720" bIns="22860" anchor="t" anchorCtr="0" compatLnSpc="1">
            <a:sp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dirty="0">
                <a:solidFill>
                  <a:srgbClr val="000000"/>
                </a:solidFill>
                <a:latin typeface="Inter 24pt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Bright and descriptive words, followed by an additional phrase of note. Multiple lines of description, text, or supportive phrasing. Text can flow here in a meaningful way. </a:t>
            </a:r>
            <a:endParaRPr lang="en-US" sz="900" dirty="0">
              <a:solidFill>
                <a:srgbClr val="000000"/>
              </a:solidFill>
              <a:latin typeface="Inter 24pt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  <a:p>
            <a:pPr algn="ctr"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900" dirty="0">
              <a:solidFill>
                <a:srgbClr val="000000"/>
              </a:solidFill>
              <a:latin typeface="Inter 24pt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13" name="TextBox 16">
            <a:extLst>
              <a:ext uri="{FF2B5EF4-FFF2-40B4-BE49-F238E27FC236}">
                <a16:creationId xmlns:a16="http://schemas.microsoft.com/office/drawing/2014/main" id="{6277AD32-C1F5-5D90-92A5-AC1184190A0F}"/>
              </a:ext>
            </a:extLst>
          </p:cNvPr>
          <p:cNvSpPr txBox="1"/>
          <p:nvPr/>
        </p:nvSpPr>
        <p:spPr>
          <a:xfrm>
            <a:off x="4712535" y="3996109"/>
            <a:ext cx="3930233" cy="92333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45720" tIns="22860" rIns="45720" bIns="22860" anchor="t" anchorCtr="0" compatLnSpc="1">
            <a:sp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dirty="0">
                <a:solidFill>
                  <a:srgbClr val="000000"/>
                </a:solidFill>
                <a:latin typeface="Inter 24pt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Bright and descriptive words, followed by an additional phrase of note. Multiple lines of description, text, or supportive phrasing. Text can flow here in a meaningful way. </a:t>
            </a:r>
            <a:endParaRPr lang="en-US" sz="900" dirty="0">
              <a:solidFill>
                <a:srgbClr val="000000"/>
              </a:solidFill>
              <a:latin typeface="Inter 24pt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  <a:p>
            <a:pPr algn="ctr"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900" dirty="0">
              <a:solidFill>
                <a:srgbClr val="000000"/>
              </a:solidFill>
              <a:latin typeface="Inter 24pt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14" name="Text 2">
            <a:extLst>
              <a:ext uri="{FF2B5EF4-FFF2-40B4-BE49-F238E27FC236}">
                <a16:creationId xmlns:a16="http://schemas.microsoft.com/office/drawing/2014/main" id="{DA48C432-FF2F-8372-7137-714563860572}"/>
              </a:ext>
            </a:extLst>
          </p:cNvPr>
          <p:cNvSpPr/>
          <p:nvPr/>
        </p:nvSpPr>
        <p:spPr>
          <a:xfrm>
            <a:off x="475488" y="683869"/>
            <a:ext cx="3543300" cy="324612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550" b="1" kern="0" spc="-96" dirty="0">
                <a:solidFill>
                  <a:srgbClr val="082D5B"/>
                </a:solidFill>
                <a:latin typeface="Inter 24pt" panose="02000503000000020004" pitchFamily="2" charset="0"/>
                <a:ea typeface="Inter 24pt" panose="02000503000000020004" pitchFamily="2" charset="0"/>
                <a:cs typeface="Arial" panose="020B0604020202020204" pitchFamily="34" charset="0"/>
              </a:rPr>
              <a:t>Headline</a:t>
            </a:r>
            <a:endParaRPr lang="en-US" sz="3550" dirty="0">
              <a:solidFill>
                <a:srgbClr val="000000"/>
              </a:solidFill>
              <a:latin typeface="Inter 24pt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15" name="Text 14">
            <a:extLst>
              <a:ext uri="{FF2B5EF4-FFF2-40B4-BE49-F238E27FC236}">
                <a16:creationId xmlns:a16="http://schemas.microsoft.com/office/drawing/2014/main" id="{9D354B23-59A1-C9D2-003C-D01D51AC3264}"/>
              </a:ext>
            </a:extLst>
          </p:cNvPr>
          <p:cNvSpPr/>
          <p:nvPr/>
        </p:nvSpPr>
        <p:spPr>
          <a:xfrm>
            <a:off x="475488" y="6053882"/>
            <a:ext cx="1773936" cy="11430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750" b="1" kern="0" spc="64" dirty="0">
                <a:solidFill>
                  <a:srgbClr val="082D5B"/>
                </a:solidFill>
                <a:latin typeface="Inter 24pt" panose="02000503000000020004" pitchFamily="2" charset="0"/>
                <a:ea typeface="Inter 24pt" panose="02000503000000020004" pitchFamily="2" charset="0"/>
                <a:cs typeface="Arial" pitchFamily="34"/>
              </a:rPr>
              <a:t>PROJECT NAME</a:t>
            </a:r>
            <a:endParaRPr lang="en-US" sz="750" dirty="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0259A42A-B632-429B-416B-EF130F1B655E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5F5F5"/>
          </a:solidFill>
          <a:ln w="12701" cap="flat">
            <a:solidFill>
              <a:srgbClr val="FFFFFF"/>
            </a:solidFill>
            <a:prstDash val="solid"/>
            <a:miter/>
          </a:ln>
        </p:spPr>
        <p:txBody>
          <a:bodyPr lIns="0" tIns="0" rIns="0" bIns="0"/>
          <a:lstStyle/>
          <a:p>
            <a:endParaRPr lang="en-US" sz="504"/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11168300-651E-3FA8-C467-51905140EBF7}"/>
              </a:ext>
            </a:extLst>
          </p:cNvPr>
          <p:cNvSpPr/>
          <p:nvPr/>
        </p:nvSpPr>
        <p:spPr>
          <a:xfrm>
            <a:off x="475488" y="686562"/>
            <a:ext cx="8211312" cy="324612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550" b="1" kern="0" spc="-96" dirty="0">
                <a:solidFill>
                  <a:srgbClr val="082D5B"/>
                </a:solidFill>
                <a:latin typeface="Inter 24pt" panose="02000503000000020004" pitchFamily="2" charset="0"/>
                <a:ea typeface="Inter 24pt" panose="02000503000000020004" pitchFamily="2" charset="0"/>
                <a:cs typeface="Arial" panose="020B0604020202020204" pitchFamily="34" charset="0"/>
              </a:rPr>
              <a:t>Headline</a:t>
            </a:r>
            <a:endParaRPr lang="en-US" sz="3550" dirty="0">
              <a:solidFill>
                <a:srgbClr val="000000"/>
              </a:solidFill>
              <a:latin typeface="Inter 24pt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4" name="Shape 3">
            <a:extLst>
              <a:ext uri="{FF2B5EF4-FFF2-40B4-BE49-F238E27FC236}">
                <a16:creationId xmlns:a16="http://schemas.microsoft.com/office/drawing/2014/main" id="{50B5D9C8-9918-619C-BCFE-752DB7E13E04}"/>
              </a:ext>
            </a:extLst>
          </p:cNvPr>
          <p:cNvSpPr/>
          <p:nvPr/>
        </p:nvSpPr>
        <p:spPr>
          <a:xfrm>
            <a:off x="475488" y="2141262"/>
            <a:ext cx="2487168" cy="2203704"/>
          </a:xfrm>
          <a:custGeom>
            <a:avLst>
              <a:gd name="f0" fmla="val 56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lIns="0" tIns="0" rIns="0" bIns="0"/>
          <a:lstStyle/>
          <a:p>
            <a:endParaRPr lang="en-US" sz="504" dirty="0">
              <a:latin typeface="Inter 24pt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5" name="Text 4">
            <a:extLst>
              <a:ext uri="{FF2B5EF4-FFF2-40B4-BE49-F238E27FC236}">
                <a16:creationId xmlns:a16="http://schemas.microsoft.com/office/drawing/2014/main" id="{541048C1-0538-CBEC-E365-693D33001F03}"/>
              </a:ext>
            </a:extLst>
          </p:cNvPr>
          <p:cNvSpPr/>
          <p:nvPr/>
        </p:nvSpPr>
        <p:spPr>
          <a:xfrm>
            <a:off x="475488" y="2141262"/>
            <a:ext cx="2487168" cy="256032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b="1" kern="0" spc="-96" dirty="0" err="1">
                <a:solidFill>
                  <a:srgbClr val="0E6EE5"/>
                </a:solidFill>
                <a:latin typeface="Inter 24pt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Subheadline</a:t>
            </a:r>
            <a:endParaRPr lang="en-US" sz="1600" dirty="0">
              <a:solidFill>
                <a:srgbClr val="000000"/>
              </a:solidFill>
              <a:latin typeface="Inter 24pt" panose="02000503000000020004" pitchFamily="2" charset="0"/>
              <a:cs typeface="Arial" panose="020B0604020202020204" pitchFamily="34" charset="0"/>
            </a:endParaRPr>
          </a:p>
        </p:txBody>
      </p:sp>
      <p:pic>
        <p:nvPicPr>
          <p:cNvPr id="6" name="Image 0" descr="preencoded.png">
            <a:extLst>
              <a:ext uri="{FF2B5EF4-FFF2-40B4-BE49-F238E27FC236}">
                <a16:creationId xmlns:a16="http://schemas.microsoft.com/office/drawing/2014/main" id="{22EFA318-F3D1-4BB3-246A-5E6FF22D85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488" y="2607606"/>
            <a:ext cx="2487168" cy="173736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7" name="Shape 5">
            <a:extLst>
              <a:ext uri="{FF2B5EF4-FFF2-40B4-BE49-F238E27FC236}">
                <a16:creationId xmlns:a16="http://schemas.microsoft.com/office/drawing/2014/main" id="{FAC86798-F727-C7EA-641D-23D15D6B5116}"/>
              </a:ext>
            </a:extLst>
          </p:cNvPr>
          <p:cNvSpPr/>
          <p:nvPr/>
        </p:nvSpPr>
        <p:spPr>
          <a:xfrm>
            <a:off x="3268980" y="2141263"/>
            <a:ext cx="2487168" cy="2203704"/>
          </a:xfrm>
          <a:custGeom>
            <a:avLst>
              <a:gd name="f0" fmla="val 56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lIns="0" tIns="0" rIns="0" bIns="0"/>
          <a:lstStyle/>
          <a:p>
            <a:endParaRPr lang="en-US" sz="504" dirty="0">
              <a:latin typeface="Inter 24pt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8" name="Text 6">
            <a:extLst>
              <a:ext uri="{FF2B5EF4-FFF2-40B4-BE49-F238E27FC236}">
                <a16:creationId xmlns:a16="http://schemas.microsoft.com/office/drawing/2014/main" id="{B0C3EB5E-9648-8E07-18B3-1C3EDDFCF4F8}"/>
              </a:ext>
            </a:extLst>
          </p:cNvPr>
          <p:cNvSpPr/>
          <p:nvPr/>
        </p:nvSpPr>
        <p:spPr>
          <a:xfrm>
            <a:off x="3268980" y="2141262"/>
            <a:ext cx="2487168" cy="256032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b="1" kern="0" spc="-96" dirty="0" err="1">
                <a:solidFill>
                  <a:srgbClr val="0E6EE5"/>
                </a:solidFill>
                <a:latin typeface="Inter 24pt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Subheadline</a:t>
            </a:r>
            <a:endParaRPr lang="en-US" sz="1600" dirty="0">
              <a:solidFill>
                <a:srgbClr val="000000"/>
              </a:solidFill>
              <a:latin typeface="Inter 24pt" panose="02000503000000020004" pitchFamily="2" charset="0"/>
              <a:cs typeface="Arial" panose="020B0604020202020204" pitchFamily="34" charset="0"/>
            </a:endParaRPr>
          </a:p>
        </p:txBody>
      </p:sp>
      <p:pic>
        <p:nvPicPr>
          <p:cNvPr id="9" name="Image 1" descr="preencoded.png">
            <a:extLst>
              <a:ext uri="{FF2B5EF4-FFF2-40B4-BE49-F238E27FC236}">
                <a16:creationId xmlns:a16="http://schemas.microsoft.com/office/drawing/2014/main" id="{2AF30DE8-57AF-4E6F-D570-917E42460C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8980" y="2607606"/>
            <a:ext cx="2487168" cy="173736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0" name="Shape 7">
            <a:extLst>
              <a:ext uri="{FF2B5EF4-FFF2-40B4-BE49-F238E27FC236}">
                <a16:creationId xmlns:a16="http://schemas.microsoft.com/office/drawing/2014/main" id="{8DC410AE-BD62-2CA8-1349-EAD87B142651}"/>
              </a:ext>
            </a:extLst>
          </p:cNvPr>
          <p:cNvSpPr/>
          <p:nvPr/>
        </p:nvSpPr>
        <p:spPr>
          <a:xfrm>
            <a:off x="6057900" y="2141263"/>
            <a:ext cx="2487168" cy="2203704"/>
          </a:xfrm>
          <a:custGeom>
            <a:avLst>
              <a:gd name="f0" fmla="val 56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lIns="0" tIns="0" rIns="0" bIns="0"/>
          <a:lstStyle/>
          <a:p>
            <a:endParaRPr lang="en-US" sz="504" dirty="0">
              <a:latin typeface="Inter 24pt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11" name="Text 8">
            <a:extLst>
              <a:ext uri="{FF2B5EF4-FFF2-40B4-BE49-F238E27FC236}">
                <a16:creationId xmlns:a16="http://schemas.microsoft.com/office/drawing/2014/main" id="{4CEACC7D-2638-869C-177E-31818F89A859}"/>
              </a:ext>
            </a:extLst>
          </p:cNvPr>
          <p:cNvSpPr/>
          <p:nvPr/>
        </p:nvSpPr>
        <p:spPr>
          <a:xfrm>
            <a:off x="6057900" y="2141262"/>
            <a:ext cx="2487168" cy="256032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b="1" kern="0" spc="-96" dirty="0" err="1">
                <a:solidFill>
                  <a:srgbClr val="0E6EE5"/>
                </a:solidFill>
                <a:latin typeface="Inter 24pt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Subheadline</a:t>
            </a:r>
            <a:endParaRPr lang="en-US" sz="1600" dirty="0">
              <a:solidFill>
                <a:srgbClr val="000000"/>
              </a:solidFill>
              <a:latin typeface="Inter 24pt" panose="02000503000000020004" pitchFamily="2" charset="0"/>
              <a:cs typeface="Arial" panose="020B0604020202020204" pitchFamily="34" charset="0"/>
            </a:endParaRPr>
          </a:p>
        </p:txBody>
      </p:sp>
      <p:pic>
        <p:nvPicPr>
          <p:cNvPr id="12" name="Image 2" descr="preencoded.png">
            <a:extLst>
              <a:ext uri="{FF2B5EF4-FFF2-40B4-BE49-F238E27FC236}">
                <a16:creationId xmlns:a16="http://schemas.microsoft.com/office/drawing/2014/main" id="{5B0DFB8C-6A14-3E14-52E0-19056037B1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7900" y="2607606"/>
            <a:ext cx="2487168" cy="173736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4" name="Text 10">
            <a:extLst>
              <a:ext uri="{FF2B5EF4-FFF2-40B4-BE49-F238E27FC236}">
                <a16:creationId xmlns:a16="http://schemas.microsoft.com/office/drawing/2014/main" id="{C64CD097-83F8-11E0-DDD2-789324421534}"/>
              </a:ext>
            </a:extLst>
          </p:cNvPr>
          <p:cNvSpPr/>
          <p:nvPr/>
        </p:nvSpPr>
        <p:spPr>
          <a:xfrm>
            <a:off x="8586216" y="6057138"/>
            <a:ext cx="45720" cy="11430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algn="r"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750" b="1" kern="0" spc="64" dirty="0">
                <a:solidFill>
                  <a:srgbClr val="000000"/>
                </a:solidFill>
                <a:latin typeface="Inter 24pt" panose="02000503000000020004" pitchFamily="2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5" name="TextBox 16">
            <a:extLst>
              <a:ext uri="{FF2B5EF4-FFF2-40B4-BE49-F238E27FC236}">
                <a16:creationId xmlns:a16="http://schemas.microsoft.com/office/drawing/2014/main" id="{AF93ADB4-0AC8-1E1A-E951-FDFF001E4566}"/>
              </a:ext>
            </a:extLst>
          </p:cNvPr>
          <p:cNvSpPr txBox="1"/>
          <p:nvPr/>
        </p:nvSpPr>
        <p:spPr>
          <a:xfrm>
            <a:off x="477811" y="1391552"/>
            <a:ext cx="8375753" cy="36933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45720" tIns="22860" rIns="45720" bIns="22860" anchor="t" anchorCtr="0" compatLnSpc="1">
            <a:sp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050" dirty="0">
                <a:solidFill>
                  <a:srgbClr val="082D5B"/>
                </a:solidFill>
                <a:latin typeface="Inter 24pt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Bright and descriptive words, followed by an additional phrase of note. Multiple lines of description, text, or supportive phrasing. Text can flow here in a meaningful way.</a:t>
            </a:r>
            <a:endParaRPr lang="en-US" sz="1050" dirty="0">
              <a:solidFill>
                <a:srgbClr val="000000"/>
              </a:solidFill>
              <a:latin typeface="Inter 24pt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17" name="Text 14">
            <a:extLst>
              <a:ext uri="{FF2B5EF4-FFF2-40B4-BE49-F238E27FC236}">
                <a16:creationId xmlns:a16="http://schemas.microsoft.com/office/drawing/2014/main" id="{7C7A8E3E-B0EF-6C88-E1A7-61DEB54C70AB}"/>
              </a:ext>
            </a:extLst>
          </p:cNvPr>
          <p:cNvSpPr/>
          <p:nvPr/>
        </p:nvSpPr>
        <p:spPr>
          <a:xfrm>
            <a:off x="475488" y="6057138"/>
            <a:ext cx="1773936" cy="11430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0" tIns="0" rIns="0" bIns="0" anchor="ctr" anchorCtr="0" compatLnSpc="1">
            <a:noAutofit/>
          </a:bodyPr>
          <a:lstStyle/>
          <a:p>
            <a:pPr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750" b="1" kern="0" spc="64" dirty="0">
                <a:solidFill>
                  <a:srgbClr val="082D5B"/>
                </a:solidFill>
                <a:latin typeface="Inter 24pt" panose="02000503000000020004" pitchFamily="2" charset="0"/>
                <a:ea typeface="Inter 24pt" panose="02000503000000020004" pitchFamily="2" charset="0"/>
                <a:cs typeface="Arial" panose="020B0604020202020204" pitchFamily="34" charset="0"/>
              </a:rPr>
              <a:t>PROJECT NAME</a:t>
            </a:r>
            <a:endParaRPr lang="en-US" sz="750" dirty="0">
              <a:solidFill>
                <a:srgbClr val="000000"/>
              </a:solidFill>
              <a:latin typeface="Inter 24pt" panose="02000503000000020004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</TotalTime>
  <Words>314</Words>
  <Application>Microsoft Office PowerPoint</Application>
  <PresentationFormat>Carta (216 x 279 mm)</PresentationFormat>
  <Paragraphs>52</Paragraphs>
  <Slides>5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3" baseType="lpstr">
      <vt:lpstr>Arial</vt:lpstr>
      <vt:lpstr>Aptos</vt:lpstr>
      <vt:lpstr>Inter 24pt</vt:lpstr>
      <vt:lpstr>Inter 24pt SemiBold</vt:lpstr>
      <vt:lpstr>Playfair Display Medium</vt:lpstr>
      <vt:lpstr>Calibri</vt:lpstr>
      <vt:lpstr>Aptos Display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Exported from Figma</dc:title>
  <dc:subject>Figma Frame Export</dc:subject>
  <dc:creator>Figma PowerPoint Exporter</dc:creator>
  <cp:lastModifiedBy>Juan Sanchez</cp:lastModifiedBy>
  <cp:revision>67</cp:revision>
  <dcterms:created xsi:type="dcterms:W3CDTF">2026-04-02T19:40:35Z</dcterms:created>
  <dcterms:modified xsi:type="dcterms:W3CDTF">2026-05-15T15:12:08Z</dcterms:modified>
</cp:coreProperties>
</file>